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57508-D0C9-EC49-8511-AAAE951E4E51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72EB-680B-3442-8D69-15DD26854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5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3AA73-977D-1542-844E-B09EB9EA428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09D7A-30E7-F740-B1E3-5D2C03703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59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9F68F00-76BA-DC4A-BFED-1745E0DB84A2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29C3B-F559-0241-AD18-2BF134A27CC2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407B-A960-2243-A071-67F7A07F5852}" type="datetime1">
              <a:rPr lang="en-US" smtClean="0"/>
              <a:t>10/15/14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F411-3261-124E-A7B9-FFB300CB1E6C}" type="datetime1">
              <a:rPr lang="en-US" smtClean="0"/>
              <a:t>10/15/14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89543A9-A15C-354B-BEF1-BB1D202047D1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E376539-0CE3-564F-BBD6-5F9AE6AB0C13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73268-EFBE-9F4C-978E-BB661356C830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815809C-414C-D74B-BB22-2FE8AE9D3DA1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41C802-4943-6746-9021-548106D28FBD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B9828B6-2B42-124C-9239-95C396270979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9D75D-5F1F-B549-9340-01A1B5BF8CA9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EF761-1E0E-3A4F-BB50-0C786C5678CF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A0F8-4110-A549-BA2C-187FD5D7126B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46035-44D0-8A41-A24A-304BD3FA0A5B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CC383CC-2E6C-5F46-9F40-57DA7E400A12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6376C87-7FE4-9E49-9BB2-06949B59289A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409A-E0F6-D64B-9F5B-70B746F45F41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587DC-E401-9944-9943-C48120BDF826}" type="datetime1">
              <a:rPr lang="en-US" smtClean="0"/>
              <a:t>10/15/14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0B8-9CBB-734C-BA07-93462C2B53BB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95B9D-9FDC-5B4D-8C6D-35259251E5BB}" type="datetime1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528AAD-AA5B-484C-B537-AD5D25524E47}" type="datetime1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</a:t>
            </a:r>
            <a:r>
              <a:rPr lang="en-US" dirty="0" smtClean="0"/>
              <a:t>3: Renewable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3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Describe the benefits and drawbacks of renewable energy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Analyze </a:t>
            </a:r>
            <a:r>
              <a:rPr lang="en-US" dirty="0"/>
              <a:t>data comparing different forms of renewable energy, drawing conclusions about cost and feasibility of each type under variable circumstances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Play Resource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107004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 am a hay farmer. I use electrical pumps to irrigate 5,000 acres of hay. I need to cut the cost of running my pump. What should I do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03525" y="2845072"/>
            <a:ext cx="7556313" cy="1070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 am nurseryman. I have to heat and cool my greenhouses throughout the year to make sure my plants have the ideal growing conditions. What can I do?”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8473" y="4097376"/>
            <a:ext cx="6406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 am a vegetable processor. We sort, slice and bag carrots. We use water to transport carrots in man-made rivers around the factory. We live in a hot sunny environment.”</a:t>
            </a:r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2686085" y="5231814"/>
            <a:ext cx="61737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 am a cattle rancher. We have 1,000 head of cattle on range-land and in a confined feeding area. We live in a cool region with stormy winters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923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892528"/>
              </p:ext>
            </p:extLst>
          </p:nvPr>
        </p:nvGraphicFramePr>
        <p:xfrm>
          <a:off x="351837" y="254512"/>
          <a:ext cx="7699375" cy="628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3" imgW="6096000" imgH="4978400" progId="Word.Document.12">
                  <p:embed/>
                </p:oleObj>
              </mc:Choice>
              <mc:Fallback>
                <p:oleObj name="Document" r:id="rId3" imgW="6096000" imgH="4978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1837" y="254512"/>
                        <a:ext cx="7699375" cy="6288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4023475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289</TotalTime>
  <Words>177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Advantage</vt:lpstr>
      <vt:lpstr>Microsoft Word Document</vt:lpstr>
      <vt:lpstr>Lesson 3: Renewable Energy</vt:lpstr>
      <vt:lpstr>Learning Objectives</vt:lpstr>
      <vt:lpstr>Role Play Resource Cards</vt:lpstr>
      <vt:lpstr>PowerPoint Presentation</vt:lpstr>
    </vt:vector>
  </TitlesOfParts>
  <Company>Vivayic,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Mayfield</dc:creator>
  <cp:lastModifiedBy>Angela Mayfield</cp:lastModifiedBy>
  <cp:revision>10</cp:revision>
  <dcterms:created xsi:type="dcterms:W3CDTF">2014-10-14T22:23:56Z</dcterms:created>
  <dcterms:modified xsi:type="dcterms:W3CDTF">2014-10-16T06:25:07Z</dcterms:modified>
</cp:coreProperties>
</file>