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5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57508-D0C9-EC49-8511-AAAE951E4E51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172EB-680B-3442-8D69-15DD26854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55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3AA73-977D-1542-844E-B09EB9EA428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09D7A-30E7-F740-B1E3-5D2C03703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596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DB94C10-69E6-C34A-9273-BF562541E22D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2D6-BF09-7B4F-B6A8-67E5BAB696D0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6957-A543-914F-90F3-4120DDDEA211}" type="datetime1">
              <a:rPr lang="en-US" smtClean="0"/>
              <a:t>10/16/14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13703-4F90-0A4C-AEE3-0E8C9A2F12EC}" type="datetime1">
              <a:rPr lang="en-US" smtClean="0"/>
              <a:t>10/16/14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02B7DB2F-1D4F-7541-B890-074FDD2BA9CB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EC8FB43-DB2A-0946-8DFC-ED456D6FA59E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24F1-D45A-DD4A-90D5-D0A41FBCB4C3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C44A62-D30A-0344-A51D-345248BBF445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C0AE1A-22BF-1D48-9EC6-2988925AF648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42613F10-FAA0-944A-B618-E34948FA434B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21EB-999D-AE4D-98DD-3ADE2EC84DEC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596FB-DA30-A84F-8698-D89A0198CF5F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832D-6A94-C240-8B2F-CA34553A6CDB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0E64-BBAF-804E-9402-BFF05480AD20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D4F6B38-95E5-9540-965A-B95AE77874FA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1B48729E-2491-9147-9AED-8E249516F536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E5AB1-DD99-5C48-8800-B47E172632EE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E4277-A55F-1E4B-825F-519E6629B8CA}" type="datetime1">
              <a:rPr lang="en-US" smtClean="0"/>
              <a:t>10/16/14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5D3-7E6D-8D44-AC92-8A79C66CF75B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9EA81-0ADE-E349-B814-D1A92B0B724C}" type="datetime1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B4594F-1726-FD47-90C2-619D585C192B}" type="datetime1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 </a:t>
            </a:r>
            <a:r>
              <a:rPr lang="en-US" dirty="0" smtClean="0"/>
              <a:t>4: Biodiesel 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34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Determine the amount of energy released from biodiesel through a laboratory exercise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Compare </a:t>
            </a:r>
            <a:r>
              <a:rPr lang="en-US" dirty="0"/>
              <a:t>the energy released from biodiesel to other energy sources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64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energy source is used the most in the U.S.?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909" y="2229224"/>
            <a:ext cx="8356875" cy="3645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Petroleum makes up 36% of US consumption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77961" y="3214558"/>
            <a:ext cx="8356875" cy="430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Gasoline, diesel fuel, heating oil, jet fuel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4727" y="4265618"/>
            <a:ext cx="70852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We use 18.89 million barrels of crude oil every day!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2749456" y="5255719"/>
            <a:ext cx="4706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How does renewable fuel compare to petroleum diesel?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6923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 Handout: Fueling up with Biodiesel</a:t>
            </a:r>
            <a:endParaRPr lang="en-US" dirty="0"/>
          </a:p>
        </p:txBody>
      </p:sp>
      <p:pic>
        <p:nvPicPr>
          <p:cNvPr id="7" name="Picture Placeholder 6" descr="HiRes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" b="463"/>
          <a:stretch>
            <a:fillRect/>
          </a:stretch>
        </p:blipFill>
        <p:spPr/>
      </p:pic>
      <p:pic>
        <p:nvPicPr>
          <p:cNvPr id="8" name="Picture Placeholder 7" descr="fuel.jp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5" r="16415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Biodiesel 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936659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305</TotalTime>
  <Words>90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Advantage</vt:lpstr>
      <vt:lpstr>Lesson 4: Biodiesel Lab</vt:lpstr>
      <vt:lpstr>Learning Objectives</vt:lpstr>
      <vt:lpstr>What energy source is used the most in the U.S.?</vt:lpstr>
      <vt:lpstr>Lab Handout: Fueling up with Biodiesel</vt:lpstr>
    </vt:vector>
  </TitlesOfParts>
  <Company>Vivayic,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Mayfield</dc:creator>
  <cp:lastModifiedBy>Angela Mayfield</cp:lastModifiedBy>
  <cp:revision>11</cp:revision>
  <dcterms:created xsi:type="dcterms:W3CDTF">2014-10-14T22:23:56Z</dcterms:created>
  <dcterms:modified xsi:type="dcterms:W3CDTF">2014-10-16T22:50:15Z</dcterms:modified>
</cp:coreProperties>
</file>